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1195599091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1195599091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1195599091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1195599091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1195599091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1195599091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1195599091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1195599091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1195599091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1195599091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1195599091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1195599091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1195599091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1195599091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1195599091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31195599091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5813" y="1939825"/>
            <a:ext cx="2962275" cy="154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62650" y="152400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3775" y="2797075"/>
            <a:ext cx="2066925" cy="221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69800" y="3335238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2839650" y="3670100"/>
            <a:ext cx="3174600" cy="12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</a:rPr>
              <a:t>Autumn term writing competition 2024.</a:t>
            </a:r>
            <a:endParaRPr sz="25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subTitle" idx="1"/>
          </p:nvPr>
        </p:nvSpPr>
        <p:spPr>
          <a:xfrm>
            <a:off x="204550" y="182000"/>
            <a:ext cx="8520600" cy="468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</a:rPr>
              <a:t>How to enter:</a:t>
            </a:r>
            <a:endParaRPr b="1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</a:endParaRPr>
          </a:p>
          <a:p>
            <a:pPr marL="457200" lvl="0" indent="-36639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b="1">
                <a:solidFill>
                  <a:schemeClr val="dk1"/>
                </a:solidFill>
              </a:rPr>
              <a:t>Look at the task for your year group.</a:t>
            </a:r>
            <a:endParaRPr b="1">
              <a:solidFill>
                <a:schemeClr val="dk1"/>
              </a:solidFill>
            </a:endParaRPr>
          </a:p>
          <a:p>
            <a:pPr marL="457200" lvl="0" indent="-36639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b="1">
                <a:solidFill>
                  <a:schemeClr val="dk1"/>
                </a:solidFill>
              </a:rPr>
              <a:t>Complete the task.</a:t>
            </a:r>
            <a:endParaRPr b="1">
              <a:solidFill>
                <a:schemeClr val="dk1"/>
              </a:solidFill>
            </a:endParaRPr>
          </a:p>
          <a:p>
            <a:pPr marL="457200" lvl="0" indent="-36639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b="1">
                <a:solidFill>
                  <a:schemeClr val="dk1"/>
                </a:solidFill>
              </a:rPr>
              <a:t>Hand in to Miss Davies or Miss Saddington </a:t>
            </a:r>
            <a:endParaRPr b="1">
              <a:solidFill>
                <a:schemeClr val="dk1"/>
              </a:solidFill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F0000"/>
                </a:solidFill>
              </a:rPr>
              <a:t> </a:t>
            </a:r>
            <a:r>
              <a:rPr lang="en-GB" b="1" u="sng">
                <a:solidFill>
                  <a:srgbClr val="FF0000"/>
                </a:solidFill>
              </a:rPr>
              <a:t>by Friday 29th November 2024.</a:t>
            </a:r>
            <a:endParaRPr b="1" u="sng">
              <a:solidFill>
                <a:srgbClr val="FF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12" b="1">
                <a:solidFill>
                  <a:schemeClr val="dk1"/>
                </a:solidFill>
              </a:rPr>
              <a:t>Why enter:</a:t>
            </a:r>
            <a:endParaRPr sz="2312" b="1">
              <a:solidFill>
                <a:schemeClr val="dk1"/>
              </a:solidFill>
            </a:endParaRPr>
          </a:p>
          <a:p>
            <a:pPr marL="457200" lvl="0" indent="-342393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sz="2312" b="1">
                <a:solidFill>
                  <a:schemeClr val="dk1"/>
                </a:solidFill>
              </a:rPr>
              <a:t>To improve your writing.</a:t>
            </a:r>
            <a:endParaRPr sz="2312" b="1">
              <a:solidFill>
                <a:schemeClr val="dk1"/>
              </a:solidFill>
            </a:endParaRPr>
          </a:p>
          <a:p>
            <a:pPr marL="457200" lvl="0" indent="-342393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sz="2312" b="1">
                <a:solidFill>
                  <a:schemeClr val="dk1"/>
                </a:solidFill>
              </a:rPr>
              <a:t>To have your work published in our school book</a:t>
            </a:r>
            <a:endParaRPr sz="2312" b="1">
              <a:solidFill>
                <a:schemeClr val="dk1"/>
              </a:solidFill>
            </a:endParaRPr>
          </a:p>
          <a:p>
            <a:pPr marL="457200" lvl="0" indent="-342393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sz="2312" b="1">
                <a:solidFill>
                  <a:schemeClr val="dk1"/>
                </a:solidFill>
              </a:rPr>
              <a:t>To receive a certificate</a:t>
            </a:r>
            <a:endParaRPr sz="2312" b="1">
              <a:solidFill>
                <a:schemeClr val="dk1"/>
              </a:solidFill>
            </a:endParaRPr>
          </a:p>
          <a:p>
            <a:pPr marL="457200" lvl="0" indent="-342393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GB" sz="2312" b="1">
                <a:solidFill>
                  <a:schemeClr val="dk1"/>
                </a:solidFill>
              </a:rPr>
              <a:t>To be in with a chance to win a prize. </a:t>
            </a:r>
            <a:endParaRPr sz="3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Reception - Choose an animal and describe it.</a:t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4725" y="1738013"/>
            <a:ext cx="1914525" cy="23907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1" name="Google Shape;71;p15"/>
          <p:cNvCxnSpPr/>
          <p:nvPr/>
        </p:nvCxnSpPr>
        <p:spPr>
          <a:xfrm rot="10800000" flipH="1">
            <a:off x="5625700" y="1701225"/>
            <a:ext cx="1138500" cy="44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" name="Google Shape;72;p15"/>
          <p:cNvSpPr txBox="1"/>
          <p:nvPr/>
        </p:nvSpPr>
        <p:spPr>
          <a:xfrm>
            <a:off x="7139275" y="1433225"/>
            <a:ext cx="1111800" cy="7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bird</a:t>
            </a:r>
            <a:endParaRPr sz="1800">
              <a:solidFill>
                <a:schemeClr val="dk2"/>
              </a:solidFill>
            </a:endParaRPr>
          </a:p>
        </p:txBody>
      </p:sp>
      <p:cxnSp>
        <p:nvCxnSpPr>
          <p:cNvPr id="73" name="Google Shape;73;p15"/>
          <p:cNvCxnSpPr/>
          <p:nvPr/>
        </p:nvCxnSpPr>
        <p:spPr>
          <a:xfrm flipH="1">
            <a:off x="2076150" y="2143125"/>
            <a:ext cx="1446600" cy="537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" name="Google Shape;74;p15"/>
          <p:cNvSpPr txBox="1"/>
          <p:nvPr/>
        </p:nvSpPr>
        <p:spPr>
          <a:xfrm>
            <a:off x="1260875" y="1883625"/>
            <a:ext cx="7233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red</a:t>
            </a:r>
            <a:endParaRPr sz="1800">
              <a:solidFill>
                <a:schemeClr val="dk2"/>
              </a:solidFill>
            </a:endParaRPr>
          </a:p>
        </p:txBody>
      </p:sp>
      <p:cxnSp>
        <p:nvCxnSpPr>
          <p:cNvPr id="75" name="Google Shape;75;p15"/>
          <p:cNvCxnSpPr/>
          <p:nvPr/>
        </p:nvCxnSpPr>
        <p:spPr>
          <a:xfrm rot="10800000" flipH="1">
            <a:off x="5692675" y="2893100"/>
            <a:ext cx="1701000" cy="321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" name="Google Shape;76;p15"/>
          <p:cNvCxnSpPr>
            <a:stCxn id="70" idx="1"/>
          </p:cNvCxnSpPr>
          <p:nvPr/>
        </p:nvCxnSpPr>
        <p:spPr>
          <a:xfrm flipH="1">
            <a:off x="1540525" y="2933400"/>
            <a:ext cx="2074200" cy="642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7" name="Google Shape;77;p15"/>
          <p:cNvCxnSpPr/>
          <p:nvPr/>
        </p:nvCxnSpPr>
        <p:spPr>
          <a:xfrm>
            <a:off x="5652500" y="3737075"/>
            <a:ext cx="1379700" cy="267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" name="Google Shape;78;p15"/>
          <p:cNvCxnSpPr/>
          <p:nvPr/>
        </p:nvCxnSpPr>
        <p:spPr>
          <a:xfrm flipH="1">
            <a:off x="2129625" y="3777250"/>
            <a:ext cx="1460100" cy="441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" name="Google Shape;79;p15"/>
          <p:cNvCxnSpPr>
            <a:endCxn id="72" idx="2"/>
          </p:cNvCxnSpPr>
          <p:nvPr/>
        </p:nvCxnSpPr>
        <p:spPr>
          <a:xfrm rot="10800000" flipH="1">
            <a:off x="5773075" y="2210225"/>
            <a:ext cx="1922100" cy="267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0" name="Google Shape;80;p15"/>
          <p:cNvSpPr txBox="1"/>
          <p:nvPr/>
        </p:nvSpPr>
        <p:spPr>
          <a:xfrm>
            <a:off x="7916175" y="1982400"/>
            <a:ext cx="8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wings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1" name="Google Shape;81;p15"/>
          <p:cNvSpPr txBox="1"/>
          <p:nvPr/>
        </p:nvSpPr>
        <p:spPr>
          <a:xfrm>
            <a:off x="7581300" y="2786075"/>
            <a:ext cx="964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yellow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2" name="Google Shape;82;p15"/>
          <p:cNvSpPr txBox="1"/>
          <p:nvPr/>
        </p:nvSpPr>
        <p:spPr>
          <a:xfrm>
            <a:off x="7259825" y="3629925"/>
            <a:ext cx="1379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blue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3" name="Google Shape;83;p15"/>
          <p:cNvSpPr txBox="1"/>
          <p:nvPr/>
        </p:nvSpPr>
        <p:spPr>
          <a:xfrm>
            <a:off x="455425" y="2946800"/>
            <a:ext cx="1379700" cy="4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beak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4" name="Google Shape;84;p15"/>
          <p:cNvSpPr txBox="1"/>
          <p:nvPr/>
        </p:nvSpPr>
        <p:spPr>
          <a:xfrm>
            <a:off x="562575" y="3978175"/>
            <a:ext cx="1272600" cy="7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parrot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85" name="Google Shape;8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47475" y="4202613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5"/>
          <p:cNvSpPr txBox="1"/>
          <p:nvPr/>
        </p:nvSpPr>
        <p:spPr>
          <a:xfrm>
            <a:off x="4179100" y="4446975"/>
            <a:ext cx="413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Write a sentence about your animal.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One - write a description of your animal.</a:t>
            </a:r>
            <a:endParaRPr/>
          </a:p>
        </p:txBody>
      </p:sp>
      <p:pic>
        <p:nvPicPr>
          <p:cNvPr id="92" name="Google Shape;9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688" y="1152463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6"/>
          <p:cNvSpPr txBox="1"/>
          <p:nvPr/>
        </p:nvSpPr>
        <p:spPr>
          <a:xfrm>
            <a:off x="2638725" y="1259075"/>
            <a:ext cx="5853300" cy="3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dk1"/>
                </a:solidFill>
              </a:rPr>
              <a:t>The Lion has sharp teeth. He has lots of fur and his mane is very fluffy.</a:t>
            </a:r>
            <a:endParaRPr sz="2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chemeClr val="dk1"/>
                </a:solidFill>
              </a:rPr>
              <a:t>His eyes are a golden colour. The lion's roar is very loud. </a:t>
            </a:r>
            <a:endParaRPr sz="2700">
              <a:solidFill>
                <a:schemeClr val="dk1"/>
              </a:solidFill>
            </a:endParaRPr>
          </a:p>
        </p:txBody>
      </p:sp>
      <p:pic>
        <p:nvPicPr>
          <p:cNvPr id="94" name="Google Shape;9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86550" y="3666838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6"/>
          <p:cNvSpPr txBox="1"/>
          <p:nvPr/>
        </p:nvSpPr>
        <p:spPr>
          <a:xfrm>
            <a:off x="2652125" y="3723675"/>
            <a:ext cx="5733000" cy="8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Can you include some conjunctions?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and because but so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7"/>
          <p:cNvSpPr txBox="1">
            <a:spLocks noGrp="1"/>
          </p:cNvSpPr>
          <p:nvPr>
            <p:ph type="title"/>
          </p:nvPr>
        </p:nvSpPr>
        <p:spPr>
          <a:xfrm>
            <a:off x="70600" y="565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2 - Write a fact file about an animal.</a:t>
            </a:r>
            <a:endParaRPr/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9725" y="552450"/>
            <a:ext cx="3467100" cy="459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600" y="2220238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7"/>
          <p:cNvSpPr txBox="1"/>
          <p:nvPr/>
        </p:nvSpPr>
        <p:spPr>
          <a:xfrm>
            <a:off x="120550" y="3348625"/>
            <a:ext cx="2196600" cy="6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Use a range of conjunctions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"/>
          <p:cNvSpPr txBox="1">
            <a:spLocks noGrp="1"/>
          </p:cNvSpPr>
          <p:nvPr>
            <p:ph type="title"/>
          </p:nvPr>
        </p:nvSpPr>
        <p:spPr>
          <a:xfrm>
            <a:off x="19115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3 - Write a poem about your animal</a:t>
            </a:r>
            <a:endParaRPr/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3188" y="593725"/>
            <a:ext cx="4810125" cy="453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42725" y="1362988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8"/>
          <p:cNvSpPr txBox="1"/>
          <p:nvPr/>
        </p:nvSpPr>
        <p:spPr>
          <a:xfrm>
            <a:off x="6710650" y="1406425"/>
            <a:ext cx="21966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Have you included: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Similes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Metaphors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Alliteration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Personification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Expanded noun phrases.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4 - Write a story with animals as characters.</a:t>
            </a:r>
            <a:endParaRPr/>
          </a:p>
        </p:txBody>
      </p:sp>
      <p:pic>
        <p:nvPicPr>
          <p:cNvPr id="117" name="Google Shape;1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4948" y="1152475"/>
            <a:ext cx="5639500" cy="399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825" y="1269213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/>
        </p:nvSpPr>
        <p:spPr>
          <a:xfrm>
            <a:off x="415225" y="2504775"/>
            <a:ext cx="2437800" cy="8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Can you include: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A range of sentence openers.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A range of conjunctions,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5 - Write a fictional newspaper article about your animal.</a:t>
            </a:r>
            <a:endParaRPr/>
          </a:p>
        </p:txBody>
      </p:sp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7898" y="1265800"/>
            <a:ext cx="4053500" cy="379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7400" y="2296413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0"/>
          <p:cNvSpPr txBox="1"/>
          <p:nvPr/>
        </p:nvSpPr>
        <p:spPr>
          <a:xfrm>
            <a:off x="120550" y="3415600"/>
            <a:ext cx="2491500" cy="10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Include direct and indirect speech.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>
            <a:spLocks noGrp="1"/>
          </p:cNvSpPr>
          <p:nvPr>
            <p:ph type="title"/>
          </p:nvPr>
        </p:nvSpPr>
        <p:spPr>
          <a:xfrm>
            <a:off x="70600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6 - write a persuasive letter for or against keeping animals in zoos. </a:t>
            </a:r>
            <a:endParaRPr/>
          </a:p>
        </p:txBody>
      </p:sp>
      <p:pic>
        <p:nvPicPr>
          <p:cNvPr id="133" name="Google Shape;13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20563" y="457500"/>
            <a:ext cx="3152775" cy="436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25738" y="725100"/>
            <a:ext cx="3065863" cy="3937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8500" y="1175463"/>
            <a:ext cx="876300" cy="90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1"/>
          <p:cNvSpPr txBox="1"/>
          <p:nvPr/>
        </p:nvSpPr>
        <p:spPr>
          <a:xfrm>
            <a:off x="187525" y="2263675"/>
            <a:ext cx="2089500" cy="14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Include: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-Emotive language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-A range of sentence structures.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-A range of punctuation.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Microsoft Office PowerPoint</Application>
  <PresentationFormat>On-screen Show (16:9)</PresentationFormat>
  <Paragraphs>48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PowerPoint Presentation</vt:lpstr>
      <vt:lpstr>PowerPoint Presentation</vt:lpstr>
      <vt:lpstr>Reception - Choose an animal and describe it.</vt:lpstr>
      <vt:lpstr>Year One - write a description of your animal.</vt:lpstr>
      <vt:lpstr>Year 2 - Write a fact file about an animal.</vt:lpstr>
      <vt:lpstr>Year 3 - Write a poem about your animal</vt:lpstr>
      <vt:lpstr>Year 4 - Write a story with animals as characters.</vt:lpstr>
      <vt:lpstr>Year 5 - Write a fictional newspaper article about your animal.</vt:lpstr>
      <vt:lpstr>Year 6 - write a persuasive letter for or against keeping animals in zoos.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Edet</dc:creator>
  <cp:lastModifiedBy>S Edet</cp:lastModifiedBy>
  <cp:revision>1</cp:revision>
  <dcterms:modified xsi:type="dcterms:W3CDTF">2024-11-08T08:41:06Z</dcterms:modified>
</cp:coreProperties>
</file>